
<file path=[Content_Types].xml><?xml version="1.0" encoding="utf-8"?>
<Types xmlns="http://schemas.openxmlformats.org/package/2006/content-types"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3" r:id="rId5"/>
    <p:sldId id="264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52696-F281-4812-BB64-F421F512796A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00697C-C960-4158-88A6-3A0061B7C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70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Must add pictures and </a:t>
            </a:r>
            <a:r>
              <a:rPr lang="en-US" dirty="0" err="1" smtClean="0"/>
              <a:t>youtube</a:t>
            </a:r>
            <a:r>
              <a:rPr lang="en-US" baseline="0" dirty="0" smtClean="0"/>
              <a:t> videos. </a:t>
            </a:r>
            <a:r>
              <a:rPr lang="en-US" baseline="0" smtClean="0"/>
              <a:t>Due Tuesday!!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0697C-C960-4158-88A6-3A0061B7CF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41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eagle? As background?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0697C-C960-4158-88A6-3A0061B7CF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93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968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65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3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9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5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17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71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7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7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11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6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5624-8DDF-411B-A45D-BA63BCE816C2}" type="datetimeFigureOut">
              <a:rPr lang="en-US" smtClean="0"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97C1C-7DDC-4B55-91DC-7AD043C76B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595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Segoe Print" pitchFamily="2" charset="0"/>
              </a:rPr>
              <a:t>The American Experience</a:t>
            </a:r>
            <a:endParaRPr lang="en-US" dirty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191000"/>
            <a:ext cx="70104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  <a:latin typeface="Segoe Print" pitchFamily="2" charset="0"/>
              </a:rPr>
              <a:t>Brought to you by </a:t>
            </a:r>
            <a:endParaRPr lang="en-US" dirty="0">
              <a:solidFill>
                <a:schemeClr val="accent4"/>
              </a:solidFill>
              <a:latin typeface="Segoe Print" pitchFamily="2" charset="0"/>
            </a:endParaRPr>
          </a:p>
          <a:p>
            <a:r>
              <a:rPr lang="en-US" dirty="0" smtClean="0">
                <a:solidFill>
                  <a:schemeClr val="accent4"/>
                </a:solidFill>
                <a:latin typeface="Segoe Print" pitchFamily="2" charset="0"/>
              </a:rPr>
              <a:t>Alex Buttrose, Ellie Linton-Frost and Vanessa Wilkins</a:t>
            </a:r>
            <a:endParaRPr lang="en-US" dirty="0">
              <a:solidFill>
                <a:schemeClr val="accent4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739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Tm="10000">
        <p14:vortex dir="r"/>
        <p:sndAc>
          <p:stSnd>
            <p:snd r:embed="rId3" name="arrow.wav"/>
          </p:stSnd>
        </p:sndAc>
      </p:transition>
    </mc:Choice>
    <mc:Fallback>
      <p:transition spd="slow" advTm="10000">
        <p:fade/>
        <p:sndAc>
          <p:stSnd>
            <p:snd r:embed="rId3" name="arrow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Contents</a:t>
            </a:r>
            <a:endParaRPr lang="en-US" dirty="0"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Segoe Print" pitchFamily="2" charset="0"/>
              </a:rPr>
              <a:t>1. </a:t>
            </a:r>
          </a:p>
          <a:p>
            <a:pPr marL="0" indent="0">
              <a:buNone/>
            </a:pPr>
            <a:r>
              <a:rPr lang="en-US" dirty="0" smtClean="0">
                <a:latin typeface="Segoe Print" pitchFamily="2" charset="0"/>
              </a:rPr>
              <a:t>2. - About the Plymouth Colony</a:t>
            </a:r>
            <a:endParaRPr lang="en-US" dirty="0">
              <a:latin typeface="Segoe Print" pitchFamily="2" charset="0"/>
            </a:endParaRPr>
          </a:p>
          <a:p>
            <a:pPr marL="0" indent="0">
              <a:buNone/>
            </a:pPr>
            <a:r>
              <a:rPr lang="en-US" dirty="0">
                <a:latin typeface="Segoe Print" pitchFamily="2" charset="0"/>
              </a:rPr>
              <a:t> </a:t>
            </a:r>
            <a:r>
              <a:rPr lang="en-US" dirty="0" smtClean="0">
                <a:latin typeface="Segoe Print" pitchFamily="2" charset="0"/>
              </a:rPr>
              <a:t>   </a:t>
            </a:r>
            <a:r>
              <a:rPr lang="en-US" dirty="0">
                <a:latin typeface="Segoe Print" pitchFamily="2" charset="0"/>
              </a:rPr>
              <a:t>- How was the Plymouth colony different from British colonies in Virginia</a:t>
            </a:r>
            <a:r>
              <a:rPr lang="en-US" dirty="0" smtClean="0">
                <a:latin typeface="Segoe Print" pitchFamily="2" charset="0"/>
              </a:rPr>
              <a:t>?</a:t>
            </a:r>
          </a:p>
          <a:p>
            <a:pPr marL="0" indent="0">
              <a:buNone/>
            </a:pPr>
            <a:r>
              <a:rPr lang="en-US" dirty="0" smtClean="0">
                <a:latin typeface="Segoe Print" pitchFamily="2" charset="0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2032146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20000">
        <p14:flip dir="r"/>
      </p:transition>
    </mc:Choice>
    <mc:Fallback>
      <p:transition spd="slow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alex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371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0">
        <p:wipe/>
        <p:sndAc>
          <p:stSnd>
            <p:snd r:embed="rId2" name="applause.wav"/>
          </p:stSnd>
        </p:sndAc>
      </p:transition>
    </mc:Choice>
    <mc:Fallback>
      <p:transition spd="slow" advTm="60000">
        <p:wip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5908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Segoe Print" pitchFamily="2" charset="0"/>
              </a:rPr>
              <a:t>How was the Plymouth colony different from British colonies in Virginia?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00400" y="304800"/>
            <a:ext cx="25908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b="1" dirty="0" smtClean="0">
                <a:solidFill>
                  <a:srgbClr val="002060"/>
                </a:solidFill>
                <a:latin typeface="Segoe Print" pitchFamily="2" charset="0"/>
              </a:rPr>
              <a:t>…</a:t>
            </a:r>
            <a:endParaRPr lang="en-US" sz="800" b="1" dirty="0" smtClean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389437"/>
            <a:ext cx="8229600" cy="24685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  <a:latin typeface="Segoe Print" pitchFamily="2" charset="0"/>
              </a:rPr>
              <a:t>To answer this question we will have to know more about the Plymouth colony.</a:t>
            </a:r>
            <a:endParaRPr lang="en-US" dirty="0">
              <a:solidFill>
                <a:srgbClr val="00B0F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349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45000">
        <p14:shred/>
        <p:sndAc>
          <p:stSnd>
            <p:snd r:embed="rId2" name="applause.wav"/>
          </p:stSnd>
        </p:sndAc>
      </p:transition>
    </mc:Choice>
    <mc:Fallback>
      <p:transition spd="slow" advTm="45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The Plymouth Colony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The Plymouth colony were an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nglish colonial venture situated in North America from 1620 to 1691. </a:t>
            </a:r>
            <a:endParaRPr lang="en-US" dirty="0">
              <a:solidFill>
                <a:schemeClr val="bg1"/>
              </a:solidFill>
              <a:latin typeface="Segoe Print" pitchFamily="2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Established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by a group of 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Separatists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and Anglicans, who 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later together became known </a:t>
            </a:r>
            <a:r>
              <a:rPr lang="en-US" dirty="0">
                <a:solidFill>
                  <a:schemeClr val="bg1"/>
                </a:solidFill>
                <a:latin typeface="Segoe Print" pitchFamily="2" charset="0"/>
              </a:rPr>
              <a:t>as the Pilgrim </a:t>
            </a:r>
            <a:r>
              <a:rPr lang="en-US" dirty="0" smtClean="0">
                <a:solidFill>
                  <a:schemeClr val="bg1"/>
                </a:solidFill>
                <a:latin typeface="Segoe Print" pitchFamily="2" charset="0"/>
              </a:rPr>
              <a:t>Fathers.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732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Tm="60000">
        <p14:switch dir="r"/>
      </p:transition>
    </mc:Choice>
    <mc:Fallback>
      <p:transition spd="slow" advTm="6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89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25562"/>
          </a:xfrm>
        </p:spPr>
        <p:txBody>
          <a:bodyPr>
            <a:normAutofit/>
          </a:bodyPr>
          <a:lstStyle/>
          <a:p>
            <a:r>
              <a:rPr lang="en-US" sz="3100" b="1" dirty="0">
                <a:solidFill>
                  <a:srgbClr val="FF0000"/>
                </a:solidFill>
                <a:latin typeface="Segoe Print" pitchFamily="2" charset="0"/>
              </a:rPr>
              <a:t>How was the Plymouth colony different from British colonies in Virginia</a:t>
            </a:r>
            <a:r>
              <a:rPr lang="en-US" sz="3100" b="1" dirty="0" smtClean="0">
                <a:solidFill>
                  <a:srgbClr val="FF0000"/>
                </a:solidFill>
                <a:latin typeface="Segoe Print" pitchFamily="2" charset="0"/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The Plymouth colony was a </a:t>
            </a:r>
            <a:r>
              <a:rPr lang="en-US" dirty="0">
                <a:solidFill>
                  <a:srgbClr val="C00000"/>
                </a:solidFill>
                <a:latin typeface="Segoe Print" pitchFamily="2" charset="0"/>
              </a:rPr>
              <a:t>r</a:t>
            </a:r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eligious settlement not commercial settlement like other colonies</a:t>
            </a:r>
          </a:p>
          <a:p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The founders of the Plymouth colony otherwise known as the ‘Pilgrim Fathers’ created a colony of  what they had seen which was religious freedom and tolerance.</a:t>
            </a:r>
          </a:p>
          <a:p>
            <a:r>
              <a:rPr lang="en-US" dirty="0">
                <a:solidFill>
                  <a:srgbClr val="C00000"/>
                </a:solidFill>
                <a:latin typeface="Segoe Print" pitchFamily="2" charset="0"/>
              </a:rPr>
              <a:t>They had </a:t>
            </a:r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experienced </a:t>
            </a:r>
            <a:r>
              <a:rPr lang="en-US" dirty="0">
                <a:solidFill>
                  <a:srgbClr val="C00000"/>
                </a:solidFill>
                <a:latin typeface="Segoe Print" pitchFamily="2" charset="0"/>
              </a:rPr>
              <a:t>persecution and attacks back in Europe for their different ideas about religion and so wanted to have a place to themselves in order to live their lives how they wanted</a:t>
            </a:r>
            <a:r>
              <a:rPr lang="en-US" dirty="0" smtClean="0">
                <a:solidFill>
                  <a:srgbClr val="C00000"/>
                </a:solidFill>
                <a:latin typeface="Segoe Print" pitchFamily="2" charset="0"/>
              </a:rPr>
              <a:t>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33876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80000">
        <p:fade/>
      </p:transition>
    </mc:Choice>
    <mc:Fallback>
      <p:transition spd="med" advTm="18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ellie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910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Tm="60000">
        <p14:glitter pattern="hexagon"/>
        <p:sndAc>
          <p:stSnd>
            <p:snd r:embed="rId2" name="applause.wav"/>
          </p:stSnd>
        </p:sndAc>
      </p:transition>
    </mc:Choice>
    <mc:Fallback>
      <p:transition spd="slow" advTm="60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Segoe Print" pitchFamily="2" charset="0"/>
              </a:rPr>
              <a:t>Thank you for watching!</a:t>
            </a:r>
            <a:endParaRPr lang="en-US" dirty="0">
              <a:latin typeface="Segoe Print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4038600"/>
            <a:ext cx="7315200" cy="1676400"/>
          </a:xfrm>
        </p:spPr>
        <p:txBody>
          <a:bodyPr/>
          <a:lstStyle/>
          <a:p>
            <a:r>
              <a:rPr lang="en-US" dirty="0" smtClean="0">
                <a:latin typeface="Segoe Print" pitchFamily="2" charset="0"/>
              </a:rPr>
              <a:t>Presented to you by</a:t>
            </a:r>
          </a:p>
          <a:p>
            <a:r>
              <a:rPr lang="en-US" dirty="0" smtClean="0">
                <a:latin typeface="Segoe Print" pitchFamily="2" charset="0"/>
              </a:rPr>
              <a:t> Alex Buttrose, Ellie Linton-Frost and Vanessa Wilkins</a:t>
            </a:r>
            <a:endParaRPr lang="en-US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544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Tm="30000">
        <p14:honeycomb/>
        <p:sndAc>
          <p:stSnd>
            <p:snd r:embed="rId2" name="applause.wav"/>
          </p:stSnd>
        </p:sndAc>
      </p:transition>
    </mc:Choice>
    <mc:Fallback>
      <p:transition spd="slow" advTm="30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239</Words>
  <Application>Microsoft Office PowerPoint</Application>
  <PresentationFormat>On-screen Show (4:3)</PresentationFormat>
  <Paragraphs>29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American Experience</vt:lpstr>
      <vt:lpstr>Contents</vt:lpstr>
      <vt:lpstr>Question 1</vt:lpstr>
      <vt:lpstr>How was the Plymouth colony different from British colonies in Virginia?</vt:lpstr>
      <vt:lpstr>The Plymouth Colony</vt:lpstr>
      <vt:lpstr>How was the Plymouth colony different from British colonies in Virginia?</vt:lpstr>
      <vt:lpstr>Question 3</vt:lpstr>
      <vt:lpstr>Thank you for watching!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American Experience</dc:title>
  <dc:creator>Vanessa Wilkins</dc:creator>
  <cp:lastModifiedBy>Vanessa Wilkins</cp:lastModifiedBy>
  <cp:revision>14</cp:revision>
  <dcterms:created xsi:type="dcterms:W3CDTF">2011-04-29T04:45:31Z</dcterms:created>
  <dcterms:modified xsi:type="dcterms:W3CDTF">2011-05-03T21:07:33Z</dcterms:modified>
</cp:coreProperties>
</file>